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0" r:id="rId8"/>
    <p:sldId id="262" r:id="rId9"/>
    <p:sldId id="261" r:id="rId10"/>
    <p:sldId id="267" r:id="rId11"/>
    <p:sldId id="258" r:id="rId12"/>
    <p:sldId id="259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32692302797849"/>
          <c:y val="6.4337187491251502E-2"/>
          <c:w val="0.60837942518976484"/>
          <c:h val="0.58866945352687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</c:v>
                </c:pt>
                <c:pt idx="1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2.1</c:v>
                </c:pt>
                <c:pt idx="1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gapDepth val="217"/>
        <c:shape val="cylinder"/>
        <c:axId val="97689984"/>
        <c:axId val="97691520"/>
        <c:axId val="101393728"/>
      </c:bar3DChart>
      <c:catAx>
        <c:axId val="9768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691520"/>
        <c:crosses val="autoZero"/>
        <c:auto val="1"/>
        <c:lblAlgn val="ctr"/>
        <c:lblOffset val="100"/>
        <c:noMultiLvlLbl val="0"/>
      </c:catAx>
      <c:valAx>
        <c:axId val="9769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689984"/>
        <c:crosses val="autoZero"/>
        <c:crossBetween val="between"/>
      </c:valAx>
      <c:serAx>
        <c:axId val="10139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9769152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22379564663782"/>
          <c:y val="2.8734637098314086E-2"/>
          <c:w val="0.76312067960711294"/>
          <c:h val="0.68215551181102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olidFill>
              <a:srgbClr val="C32D2E">
                <a:lumMod val="60000"/>
                <a:lumOff val="40000"/>
              </a:srgbClr>
            </a:solidFill>
            <a:ln w="38100" cap="flat" cmpd="sng" algn="ctr">
              <a:solidFill>
                <a:srgbClr val="3891A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представление об окружающем мире</c:v>
                </c:pt>
                <c:pt idx="1">
                  <c:v>сформированность речевой культуры</c:v>
                </c:pt>
                <c:pt idx="2">
                  <c:v>художественно - эстетическое развитие</c:v>
                </c:pt>
                <c:pt idx="3">
                  <c:v>социально - коммуникативное развитие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представление об окружающем мире</c:v>
                </c:pt>
                <c:pt idx="1">
                  <c:v>сформированность речевой культуры</c:v>
                </c:pt>
                <c:pt idx="2">
                  <c:v>художественно - эстетическое развитие</c:v>
                </c:pt>
                <c:pt idx="3">
                  <c:v>социально - коммуникативное развитие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</c:v>
                </c:pt>
                <c:pt idx="1">
                  <c:v>56</c:v>
                </c:pt>
                <c:pt idx="2">
                  <c:v>58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39520"/>
        <c:axId val="97741056"/>
      </c:barChart>
      <c:catAx>
        <c:axId val="97739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41056"/>
        <c:crosses val="autoZero"/>
        <c:auto val="0"/>
        <c:lblAlgn val="ctr"/>
        <c:lblOffset val="100"/>
        <c:noMultiLvlLbl val="0"/>
      </c:catAx>
      <c:valAx>
        <c:axId val="9774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39520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 cap="rnd">
      <a:gradFill>
        <a:gsLst>
          <a:gs pos="39000">
            <a:schemeClr val="accent1">
              <a:tint val="66000"/>
              <a:satMod val="160000"/>
            </a:schemeClr>
          </a:gs>
          <a:gs pos="66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scene3d>
      <a:camera prst="orthographicFront"/>
      <a:lightRig rig="threePt" dir="t"/>
    </a:scene3d>
    <a:sp3d>
      <a:bevelB prst="relaxedInset"/>
    </a:sp3d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10E544-587F-4277-B2AB-E89243C6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3AC50C-1D55-4CED-AF7A-FE5F5E26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8ACA18-7F7A-4641-9675-AB40E96A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E40847-5E4A-4DB8-A8AD-E772590C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E4BDF-6939-46B1-9CCF-5FE119E9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ED776-037B-4509-9107-78762C74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B00FC7-3BE2-40C6-92C9-6AC0F032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04F11E-FB68-446D-9E5B-FB5BEF4B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D57FE4-A049-4F51-AE68-CCE2C8ED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00ADE6-9D1B-45AD-A6D9-550482B1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60BC19-4480-4DD0-9EFA-965760FDA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8DBE77-5D57-4893-939F-BB7CD6D58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01882B-CEC8-4853-965B-02EBAC2E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4243C-1E8B-4304-9340-138F68ED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0A56C2-0713-4D78-BA0E-8750E533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1605B-027B-49C4-9951-37FE68D1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A0E39E-3C32-47B6-A0E4-C5394302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12FADC-1673-4FA7-8A52-89A6BA98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3AB871-4DA0-4295-960B-D3CD991C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188B1F-06D0-4644-BCB7-1905C52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C9FC7-6CC2-4AF1-8F67-828B5934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155009-ECD9-44C7-92D6-8069FBF6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E5C8DD-B9F9-4BCC-8605-26EDB2F5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83C476-1074-4601-AC57-3E243733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A42677-3B6C-4BBF-88F9-56115BFD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4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7B2F2-3295-4915-8229-1EFB9075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E9F9EB-CF85-49F1-A7BB-B721ECE81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45234C-34D0-4299-B5DE-70C3482B6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459DDF-84FA-4297-AD7B-4D0BFDAA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2413AD-8631-4688-94F2-3267A106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C0903D-F11D-40A2-B46C-BC7C5F86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54F49-CB3D-4404-AF27-11C9BDF5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2B7A83-56D2-4600-9F91-3E1C24FE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318D97-555E-4407-8267-02ADCCD87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BBC195-048E-49C1-B631-20BB67D25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E0144D-EA0D-42E4-A8DD-69347FD0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D8ACE4-B742-44E3-A482-5CC1244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233D83-B6D5-4B72-A2BC-05575B81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400EEC8-A249-4183-8773-87E2CA7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EB2F05-63C6-4B86-B921-DB56FA60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AE8A8-BDF5-4563-BC85-15E015CD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EE2900-ACC7-463C-B7A4-9E18EC73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DFA0CD-BF7D-4FD7-BD62-5EF4925C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1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95F2DF-4F75-433D-A409-0EBDBB3F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435F46-8C9B-498C-983A-7D745CDA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B2EAAC-E157-424D-A673-B27C295A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70945-ACFC-4ED4-B4A6-2E8D8EF1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5F9F09-6A41-4DDF-8A4A-F1831243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BA4500-533D-4B1C-90A7-B7A24EB3C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E7D3BD-0D83-444E-AB9C-DD7E36FE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534312-CE41-4E86-9103-6430BB9A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ED057-D596-49AC-80B5-A608994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06B762-31DD-40B4-8275-F509C1A2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AA2AA6-8744-4E96-97B2-0EA31ED32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4BAA1D-B4E7-46FC-B814-15F71863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F7BDE6-25FB-4787-ADC2-F6746FE4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7189D9-B160-43B7-9412-59C8592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0DD4E5-D3D9-4021-85D7-F76272AB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3CE6C-116C-41CC-9614-B2DAB66A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93666C-D05C-4009-B97E-F112D928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5D749D-07F9-4B98-8DF2-E8C49AE81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F5D3-EF13-4427-8B29-B2A6A9068E49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549857-E608-45A4-8643-5D7F82E4E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D58018-DB93-4252-9589-EC44BEAD0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9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FFC928-9109-40FC-AE9C-719072E23553}"/>
              </a:ext>
            </a:extLst>
          </p:cNvPr>
          <p:cNvSpPr txBox="1"/>
          <p:nvPr/>
        </p:nvSpPr>
        <p:spPr>
          <a:xfrm>
            <a:off x="3738562" y="132397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СМОЛЕНСК,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A9F0AC-E489-4BA9-BE18-77ED88F25CB0}"/>
              </a:ext>
            </a:extLst>
          </p:cNvPr>
          <p:cNvSpPr txBox="1"/>
          <p:nvPr/>
        </p:nvSpPr>
        <p:spPr>
          <a:xfrm>
            <a:off x="2941320" y="2594609"/>
            <a:ext cx="845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СОВРЕМЕННАЯ ОБРАЗОВАТЕЛЬНАЯ СРЕДА </a:t>
            </a:r>
            <a:endParaRPr lang="ru-RU" sz="3200" dirty="0" smtClean="0"/>
          </a:p>
          <a:p>
            <a:pPr algn="ctr"/>
            <a:r>
              <a:rPr lang="ru-RU" sz="3200" dirty="0" smtClean="0"/>
              <a:t>КАК </a:t>
            </a:r>
            <a:r>
              <a:rPr lang="ru-RU" sz="3200" dirty="0"/>
              <a:t>РЕСУРС РАЗВИТИЯ </a:t>
            </a:r>
            <a:endParaRPr lang="ru-RU" sz="3200" dirty="0" smtClean="0"/>
          </a:p>
          <a:p>
            <a:pPr algn="ctr"/>
            <a:r>
              <a:rPr lang="ru-RU" sz="3200" dirty="0" smtClean="0"/>
              <a:t>ДЕТЕЙ </a:t>
            </a:r>
            <a:r>
              <a:rPr lang="ru-RU" sz="3200" dirty="0"/>
              <a:t>ДОШКОЛЬНОГО </a:t>
            </a:r>
            <a:r>
              <a:rPr lang="ru-RU" sz="3200" dirty="0" smtClean="0"/>
              <a:t>ВОЗРАСТА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135882-AF93-4B56-88BD-3DA657AB5197}"/>
              </a:ext>
            </a:extLst>
          </p:cNvPr>
          <p:cNvSpPr txBox="1"/>
          <p:nvPr/>
        </p:nvSpPr>
        <p:spPr>
          <a:xfrm>
            <a:off x="6548437" y="5024735"/>
            <a:ext cx="524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Иванова Анастасия Николаевна, заместитель заведующего </a:t>
            </a:r>
            <a:r>
              <a:rPr lang="ru-RU" dirty="0"/>
              <a:t>МБДОУ </a:t>
            </a:r>
            <a:r>
              <a:rPr lang="ru-RU" dirty="0" smtClean="0"/>
              <a:t>«</a:t>
            </a:r>
            <a:r>
              <a:rPr lang="ru-RU" dirty="0"/>
              <a:t>Детский сад «Мишутка»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 Десногорска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389997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513781"/>
              </p:ext>
            </p:extLst>
          </p:nvPr>
        </p:nvGraphicFramePr>
        <p:xfrm>
          <a:off x="6686555" y="1142985"/>
          <a:ext cx="5238787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032" y="4714885"/>
            <a:ext cx="11694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Диагностика сформированности целостной картины мира у дошкольников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экспериментальной и контрольной групп 2020 – 2022 гг. показала положительную динамику у дошкольников экспериментальной группы по всем образовательным областям.  В конце 2022 года результаты экспериментальной группы  оказались на 42% - 46% выше результатов контрольной группы.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Результаты диагностики свидетельствуют  об эффективности программ ДО и содержания инновационной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63" y="714356"/>
            <a:ext cx="10953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 сформированности целостной картины мира у дошкольников</a:t>
            </a:r>
            <a:endParaRPr lang="ru-RU" sz="2000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76668"/>
              </p:ext>
            </p:extLst>
          </p:nvPr>
        </p:nvGraphicFramePr>
        <p:xfrm>
          <a:off x="190459" y="1142984"/>
          <a:ext cx="6477045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58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9120" y="1194911"/>
            <a:ext cx="111404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Предложена и обоснована Модель развития образовательной среды ДОО и комплекс педагогических условий, отражающих целостность образовательного процесса, его ориентацию на интеграцию дошкольного и дополнительного образования;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разработан и реализован вариативный спектр дополнительных образовательных программ, необходимых для формирования целостной картины мира старших дошкольников как ведущей цели и результата образовательной деятельности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ДОО;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апробированные дополнительные образовательные программы, методические материалы к ним, диагностические материалы могут найти применение в работе педагогов дошкольного  и дополнительного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7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34440" y="1294120"/>
            <a:ext cx="10241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2019 г. по 2022 г.  участниками РИП подготовлено 9 публикаций в сборниках научно – практических конференций.</a:t>
            </a:r>
          </a:p>
          <a:p>
            <a:r>
              <a:rPr lang="ru-RU" sz="2800" dirty="0"/>
              <a:t>1. </a:t>
            </a:r>
            <a:r>
              <a:rPr lang="ru-RU" sz="2800" b="1" i="1" dirty="0"/>
              <a:t>Международный  уровень:</a:t>
            </a:r>
            <a:r>
              <a:rPr lang="ru-RU" sz="2800" dirty="0"/>
              <a:t> публикации в сборниках научно – практических конференций  (республика Беларусь, г. Могилев, МГОИРО –  2020 г., 2021 г., 2022 г.).</a:t>
            </a:r>
          </a:p>
          <a:p>
            <a:r>
              <a:rPr lang="ru-RU" sz="2800" dirty="0"/>
              <a:t>2. </a:t>
            </a:r>
            <a:r>
              <a:rPr lang="ru-RU" sz="2800" b="1" i="1" dirty="0"/>
              <a:t>Всероссийский уровень:</a:t>
            </a:r>
            <a:r>
              <a:rPr lang="ru-RU" sz="2800" dirty="0"/>
              <a:t> публикации в  сборниках научно – практических конференций  (г. Москва – 2022 г, г. Тамбов – 2020 г., г. Ульяновск – 2020 г.).</a:t>
            </a:r>
          </a:p>
          <a:p>
            <a:r>
              <a:rPr lang="ru-RU" sz="2800" dirty="0"/>
              <a:t>3. </a:t>
            </a:r>
            <a:r>
              <a:rPr lang="ru-RU" sz="2800" b="1" i="1" dirty="0"/>
              <a:t>Региональный уровень: </a:t>
            </a:r>
            <a:r>
              <a:rPr lang="ru-RU" sz="2800" dirty="0"/>
              <a:t>публикации  в 3-х сборниках научно – практических конференций (ГАУ ДПО СОИРО Смоленск, 2021 г, 2021 г., 2022 г.).</a:t>
            </a:r>
          </a:p>
        </p:txBody>
      </p:sp>
    </p:spTree>
    <p:extLst>
      <p:ext uri="{BB962C8B-B14F-4D97-AF65-F5344CB8AC3E}">
        <p14:creationId xmlns:p14="http://schemas.microsoft.com/office/powerpoint/2010/main" val="421992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2920" y="1067366"/>
            <a:ext cx="11567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Организовано сетевое взаимодействие на основе преемственности программ дошкольного и начального общего образования:</a:t>
            </a:r>
            <a:endParaRPr lang="ru-RU" sz="2400" dirty="0"/>
          </a:p>
          <a:p>
            <a:pPr lvl="0"/>
            <a:r>
              <a:rPr lang="ru-RU" sz="2400" dirty="0"/>
              <a:t>заключен договор между МБДОУ «Детский сад «Мишутка» и средней школой  №1   г. Десногорска  о  сетевом взаимодействии в рамках дополнительного образования с привлечением ресурсов центра дополнительного образования «Открытие» и центра образования цифрового и гуманитарного профилей «Точка роста» средней  школы №1;</a:t>
            </a:r>
          </a:p>
          <a:p>
            <a:pPr lvl="0"/>
            <a:r>
              <a:rPr lang="ru-RU" sz="2400" dirty="0"/>
              <a:t>созданы дополнительные образовательные общеразвивающие программы, интегрированные с предметными областями ООП ДО, находят отражение в предметных областях  образовательной программы начальной школы, помогают выстроить преемственность в содержании образования.</a:t>
            </a:r>
          </a:p>
          <a:p>
            <a:r>
              <a:rPr lang="ru-RU" sz="2400" b="1" i="1" dirty="0"/>
              <a:t>Создан ресурсный центр на базе МБДОУ «Детский сад «Мишутка»</a:t>
            </a:r>
            <a:r>
              <a:rPr lang="ru-RU" sz="2400" dirty="0"/>
              <a:t> </a:t>
            </a:r>
          </a:p>
          <a:p>
            <a:r>
              <a:rPr lang="ru-RU" sz="2400" dirty="0"/>
              <a:t>Функции ресурсного центра : внедрение современных образовательных  программ и технологий обучения дошкольников, тиражирование лучших педагогических практик</a:t>
            </a:r>
            <a:r>
              <a:rPr lang="ru-RU" sz="2400" b="1" i="1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975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34440" y="1586359"/>
            <a:ext cx="982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Продолжение работы:</a:t>
            </a:r>
            <a:endParaRPr lang="ru-RU" sz="2800" dirty="0"/>
          </a:p>
          <a:p>
            <a:r>
              <a:rPr lang="ru-RU" sz="2800" dirty="0"/>
              <a:t> - развитие образовательной среды, создание новых дополнительных образовательных общеразвивающих программ;</a:t>
            </a:r>
          </a:p>
          <a:p>
            <a:r>
              <a:rPr lang="ru-RU" sz="2800" dirty="0"/>
              <a:t>- издание сборника методических рекомендаций и  практических материалов «Формирование целостной картины мира дошкольников средствами дополнительного образования»;</a:t>
            </a:r>
          </a:p>
          <a:p>
            <a:r>
              <a:rPr lang="ru-RU" sz="2800" dirty="0"/>
              <a:t>- создание на базе детского сада </a:t>
            </a:r>
            <a:r>
              <a:rPr lang="ru-RU" sz="2800" dirty="0" err="1"/>
              <a:t>стажировочной</a:t>
            </a:r>
            <a:r>
              <a:rPr lang="ru-RU" sz="2800" dirty="0"/>
              <a:t> площадки по теме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3549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00175" y="2653159"/>
            <a:ext cx="982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393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44040" y="1091476"/>
            <a:ext cx="8945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Региональная инновационная площадка </a:t>
            </a:r>
            <a:r>
              <a:rPr lang="ru-RU" sz="3200" b="1" i="1" dirty="0"/>
              <a:t>«Реализация современной модели дополнительного образования в ДОУ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по </a:t>
            </a:r>
            <a:r>
              <a:rPr lang="ru-RU" sz="3200" b="1" i="1" dirty="0"/>
              <a:t>формирования целостной картины мира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у </a:t>
            </a:r>
            <a:r>
              <a:rPr lang="ru-RU" sz="3200" b="1" i="1" dirty="0"/>
              <a:t>дошкольников</a:t>
            </a:r>
            <a:r>
              <a:rPr lang="ru-RU" sz="3200" b="1" i="1" dirty="0" smtClean="0"/>
              <a:t>»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2019 - 2022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280" y="4322356"/>
            <a:ext cx="11247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Процесс формирования целостной картины мира дошкольников осуществлялся с учетом интеграционной модели основного и дополнительного образования ДОО (на примере центра «Открытие»).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39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57717" y="2447650"/>
            <a:ext cx="3570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интеграционная </a:t>
            </a:r>
          </a:p>
          <a:p>
            <a:pPr algn="ctr"/>
            <a:r>
              <a:rPr lang="ru-RU" sz="3600" b="1" dirty="0" smtClean="0"/>
              <a:t>модель</a:t>
            </a:r>
            <a:endParaRPr lang="ru-RU" sz="3600" b="1" dirty="0"/>
          </a:p>
        </p:txBody>
      </p:sp>
      <p:sp>
        <p:nvSpPr>
          <p:cNvPr id="3" name="Стрелка влево 2"/>
          <p:cNvSpPr/>
          <p:nvPr/>
        </p:nvSpPr>
        <p:spPr>
          <a:xfrm rot="1595829">
            <a:off x="2627347" y="2467743"/>
            <a:ext cx="12374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382466">
            <a:off x="2605700" y="3813311"/>
            <a:ext cx="12374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784629">
            <a:off x="7474490" y="3838217"/>
            <a:ext cx="12374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9175340">
            <a:off x="7658059" y="2492056"/>
            <a:ext cx="1310939" cy="413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6447" y="1671623"/>
            <a:ext cx="3464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концептуальный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8249" y="4419034"/>
            <a:ext cx="3517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содержательный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76742" y="1690755"/>
            <a:ext cx="351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технологический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31911" y="4621269"/>
            <a:ext cx="33314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аналитико-</a:t>
            </a:r>
          </a:p>
          <a:p>
            <a:r>
              <a:rPr lang="ru-RU" sz="3600" dirty="0" smtClean="0"/>
              <a:t>результативный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969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06271" y="1516450"/>
            <a:ext cx="3093731" cy="1180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Содержательный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компонент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0040" y="2902921"/>
            <a:ext cx="38862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Интеграция содержания образования.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Единое образовательное пространство.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2106548"/>
            <a:ext cx="3429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ООП ДО. Основные направления формирования целостной картины мира: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познавательное;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социально-коммуникативное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х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удожественно-эстетическое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речевое;  </a:t>
            </a: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физическое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9640" y="2035759"/>
            <a:ext cx="34137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Программы дополнительного образования: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«Робототехника»;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«Географическое общество»;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«Космические открытия»;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Мини – лаборатория 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Любознайка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»;</a:t>
            </a:r>
            <a:endParaRPr lang="ru-RU" sz="2000" dirty="0">
              <a:ea typeface="Calibri"/>
              <a:cs typeface="Times New Roman"/>
            </a:endParaRPr>
          </a:p>
          <a:p>
            <a:pPr marL="171450" indent="-84138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«Жар – птица»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66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62200" y="1284328"/>
            <a:ext cx="896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Дополнительная общеразвивающая программа «Космические  открытия»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879" y="2537936"/>
            <a:ext cx="8180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Цель программы: формирование у детей целостной картины мира через развитие элементарных естественнонаучных представлений о космическом пространстве, его составляющих. </a:t>
            </a:r>
            <a:endParaRPr lang="ru-RU" sz="2800" dirty="0" smtClean="0"/>
          </a:p>
          <a:p>
            <a:r>
              <a:rPr lang="ru-RU" sz="2800" dirty="0" smtClean="0"/>
              <a:t>Программа </a:t>
            </a:r>
            <a:r>
              <a:rPr lang="ru-RU" sz="2800" dirty="0"/>
              <a:t>формирует космологический аспект картины мира.</a:t>
            </a:r>
          </a:p>
        </p:txBody>
      </p:sp>
      <p:pic>
        <p:nvPicPr>
          <p:cNvPr id="1026" name="Picture 2" descr="F:\2024\август 24\1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648" y="3876764"/>
            <a:ext cx="3627752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81200" y="1078915"/>
            <a:ext cx="996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Дополнительная общеразвивающая программа «Конструирование  и робототехника»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1" y="2432596"/>
            <a:ext cx="544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Программа направлена на обучение приемам моделирования и сборки простейших механизмов, элементарного программирования робототехнических моделей.</a:t>
            </a:r>
            <a:endParaRPr lang="ru-RU" sz="3200" dirty="0"/>
          </a:p>
        </p:txBody>
      </p:sp>
      <p:sp>
        <p:nvSpPr>
          <p:cNvPr id="9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F:\2024\август 24\robototekhnika-dlya-doshkoln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2654689"/>
            <a:ext cx="4635141" cy="30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9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81200" y="1185595"/>
            <a:ext cx="912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Дополнительная общеразвивающая программа</a:t>
            </a:r>
          </a:p>
          <a:p>
            <a:pPr algn="ctr"/>
            <a:r>
              <a:rPr lang="ru-RU" sz="3200" dirty="0" smtClean="0"/>
              <a:t>театрального </a:t>
            </a:r>
            <a:r>
              <a:rPr lang="ru-RU" sz="3200" dirty="0"/>
              <a:t>творчества  «Жар - птица»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79" y="2262813"/>
            <a:ext cx="7419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Цель: </a:t>
            </a:r>
            <a:r>
              <a:rPr lang="ru-RU" sz="2800" dirty="0"/>
              <a:t>формирование целостной картины мира у дошкольников через целенаправленное включение их в совместную театрализованную деятельность, которая способствует овладению детьми понятиями окружающего мира, ключевыми компетенциями, а также их успешной социализации в современной образовательной среде. </a:t>
            </a:r>
            <a:endParaRPr lang="ru-RU" sz="2800" dirty="0"/>
          </a:p>
        </p:txBody>
      </p:sp>
      <p:pic>
        <p:nvPicPr>
          <p:cNvPr id="8" name="Picture 4" descr="DSC05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54" y="3337559"/>
            <a:ext cx="4265222" cy="28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4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81200" y="1170355"/>
            <a:ext cx="9204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Дополнительная общеразвивающая программа «</a:t>
            </a:r>
            <a:r>
              <a:rPr lang="ru-RU" sz="3200" dirty="0" err="1"/>
              <a:t>Любознайка</a:t>
            </a:r>
            <a:r>
              <a:rPr lang="ru-RU" sz="3200" dirty="0"/>
              <a:t>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224757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Цель:  </a:t>
            </a:r>
            <a:r>
              <a:rPr lang="ru-RU" sz="2800" dirty="0"/>
              <a:t>формирование целостной картины мира у детей дошкольного возраста через развитие познавательной активности, любознательности, посредством опытно-экспериментальной деятельности с объектами и явлениями окружающей действительности. </a:t>
            </a:r>
          </a:p>
        </p:txBody>
      </p:sp>
      <p:pic>
        <p:nvPicPr>
          <p:cNvPr id="3074" name="Picture 2" descr="F:\2024\август 24\o6pKgRhRC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76" y="2453402"/>
            <a:ext cx="4004548" cy="40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81200" y="1078915"/>
            <a:ext cx="996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Дополнительная общеразвивающая программа </a:t>
            </a:r>
            <a:r>
              <a:rPr lang="ru-RU" sz="3200" dirty="0" smtClean="0"/>
              <a:t>«</a:t>
            </a:r>
            <a:r>
              <a:rPr lang="ru-RU" sz="3200" dirty="0"/>
              <a:t>Географическое общество</a:t>
            </a:r>
            <a:r>
              <a:rPr lang="ru-RU" sz="3200" dirty="0" smtClean="0"/>
              <a:t>»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9560" y="2460933"/>
            <a:ext cx="5227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Цель: формирование </a:t>
            </a:r>
            <a:r>
              <a:rPr lang="ru-RU" sz="2800" dirty="0"/>
              <a:t>у дошкольников целостной картины мира через  элементарные представления о Земле и ее обитателях средствами географической науки.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098" name="Picture 2" descr="F:\2024\август 24\26fda4b1-14f3-5b15-a276-3ffc7ced60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7" y="2460933"/>
            <a:ext cx="514533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88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810</Words>
  <Application>Microsoft Office PowerPoint</Application>
  <PresentationFormat>Произвольный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КДО-4</cp:lastModifiedBy>
  <cp:revision>17</cp:revision>
  <dcterms:created xsi:type="dcterms:W3CDTF">2024-07-30T07:27:50Z</dcterms:created>
  <dcterms:modified xsi:type="dcterms:W3CDTF">2024-08-21T12:37:02Z</dcterms:modified>
</cp:coreProperties>
</file>